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t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72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இரண்டாவது மகன் தொலைந்து போனான், கண்டுபிடிக்கப்பட்டான்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வினாடி வினா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இரண்டாவது மகன் திரும்பி வந்தபோது தந்தை எப்படி நடத்தினார்?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இரண்டாவது மகனை வெளியேற்றினார்.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இரண்டாவது மகனைத் தாக்கினான்.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இரண்டாவது மகனைப் பார்க்கவில்லை.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இரண்டாவது மகனை மகிழ்ச்சியுடன் வரவேற்றார்.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இரண்டாவது மகனை மகிழ்ச்சியுடன் வரவேற்றார்.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81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பத்தாயிரம் தாலந்து பெற்ற கடனாளி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'நான் உன் மேல் கருணை காட்டியது போல் நீயும் உன் சக வேலைக்காரன் மீது இரக்கம் காட்டியிருக்க வேண்டாமா?'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அரசனுக்குப் பத்தாயிரம் தாலந்து கடன்பட்டிருந்த ஒருவன் இருந்தான். ராஜா அந்த மனிதனுக்கு இரக்கம் காட்டினார், கடனை ரத்து செய்தார்.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அந்த மனிதன் வெளியே சென்றபோது, அவனுக்கு நூறு தெனாரி கடன்பட்டிருந்த தன் சக வேலைக்காரன் ஒருவனைக் கண்டான். அவனைப் பிடித்துக் கொண்டு அவன் மீது கோபம் கொண்டான். "நீங்கள் எனக்குக் கடனைத் திருப்பிக் கொடுங்கள்!"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மேலும் தன் சக வேலைக்காரனை சிறைக்குள் தள்ளினான். இந்தச் செய்தியை அரசன் தன் மற்ற வேலைக்காரனிடமிருந்து கேட்டான்.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அப்போது அரசன் கோபமடைந்து அந்த வேலைக்காரனை திரும்ப அழைத்தான். “நீ என்னிடம் கெஞ்சியதால் உன்னுடைய கடனையெல்லாம் ரத்து செய்துவிட்டேன். நான் உன்மேல் இரக்கம் காட்டியது போல் நீயும் உன் சக ஊழியர்களிடம் இரக்கம் காட்டியிருக்க வேண்டாமா?”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“பரலோகத்திலிருக்கிற எங்கள் பிதா உங்களை மன்னித்தது போல நீங்களும் ஒருவரையொருவர் மன்னிக்க வேண்டும்” என்று இயேசு சொன்னார்.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வேலைக்காரன் பத்தாயிரம் தாலந்து என்ற மிகப் பெரிய கடனில் இருந்து விடுவிக்கப்பட்டான்.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ஆனால், தனக்கு நூறு தெனாரி கடன்பட்டிருந்த சக ஊழியரை அவர் மன்னிக்கவில்லை.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இது நன்றிகெட்ட மனப்பான்மை.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நாமும் இயேசுவின் மூலம் கிருபையால் மன்னிக்கப்பட்டு இரட்சிக்கப்பட்டோம்.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 அருளை மறவாது இருந்தால் நமக்கு தவறு செய்தவர்களை மன்னிக்க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கடைசி வரை நம்மை மன்னித்து அன்பு செய்பவர் இயேசு.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எவ்வளவு பணம் ராஜாவால் தள்ளுபடி செய்யப்பட்டார்?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நூறு டெனாரி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இருநூறு டெனாரி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நூறு திறமைகள்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பத்தாயிரம் திறமைகள்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பத்தாயிரம் திறமைகள்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4000"/>
              <a:t>ஏனென்றால், என்னுடைய இந்த மகன் இறந்துவிட்டான், மறுபடியும் உயிரோடு இருக்கிறான்; அவர் தொலைந்து போனார், கண்டுபிடிக்கப்பட்டார். அதனால் கொண்டாட ஆரம்பித்தார்கள்.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'நான் உன் மேல் கருணை காட்டியது போல் நீயும் உன் சக வேலைக்காரன் மீது இரக்கம் காட்டியிருக்க வேண்டாமா?'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82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தாவீதின் மகனுக்கு ஓசன்னா!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அவருக்கு முன்னும் பின்னும் சென்ற ஜனங்கள் தாவீதின் குமாரனுக்கு ஓசன்னா என்று ஆர்ப்பரித்தனர். "கர்த்தருடைய நாமத்தினாலே வருகிறவர் ஆசீர்வதிக்கப்பட்டவர்!" "உயர்ந்த ஹோசன்னா!"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எருசலேமை நெருங்கியதும், இரண்டு சீடர்களை அனுப்பி, “ஊருக்குப் போங்கள், அதன் அருகே கழுதையைக் காண்பீர்கள். அவற்றை அவிழ்த்து என்னிடம் கொண்டு வா” என்றார்.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இரண்டு சீடர்கள் கிராமத்திற்குச் சென்று இயேசு அவர்களுக்குக் கட்டளையிட்டபடியே செய்தார்கள்.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கழுதையைக் கண்டுபிடித்தார்கள். "இறைவனுக்கு அவை தேவை." உடனே உரிமையாளர் அவர்களை அனுப்பி வைத்தார்.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ஒரு கழுதைக்குட்டியின் மீது அமர்ந்து எருசலேமுக்குள் நுழைந்தார். அவருக்கு முன்னே சென்ற மக்கள், “தாவீதின் குமாரனுக்கு ஓசன்னா!” என்று ஆர்ப்பரித்தனர்.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கழுதைக் குட்டியின் மீது ஏறிச் சென்றதும், மக்கள் அவரை வரவேற்றதும் பைபிளின் பதிவு செய்யப்பட்ட தீர்க்கதரிசனத்தின்படி செய்யப்பட்டது. ஆனால் அதுபற்றி யாருக்கும் தெரியாது.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"இயேசு ஒரு கழுதைக்குட்டியின் மீது ஏறிச் சென்றார், மக்கள் கூச்சலிட்டனர்.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'தாவீதின் மகனுக்கு ஓசன்னா!'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அவை அனைத்தும் பைபிளில் தீர்க்கதரிசனம் கூறப்பட்டுள்ளன.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கீழ்ப்படிதலால் வாழ்ந்தார்,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என பைபிளில் எழுதப்பட்டிருந்தது.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இயேசுவைப் பின்பற்றும் நாமும் கீழ்ப்படிய வேண்டும்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கடவுளின் வார்த்தை முழுமையாக.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இயேசுவே நமது ராஜாவாகிய துதிக்கும் மகிமைக்கும் உரியவர்.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a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73 கடவுளின் வார்த்தை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400"/>
              <a:t>இயேசு லாசரஸை மரித்தோரிலிருந்து எழுப்புகிறார்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எருசலேமுக்கு என்ன சவாரி செய்தார்?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கழுதைக்குட்டி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குட்டி குதிரை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குட்டி யானை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குட்டி ஒட்டகம்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ஒரு கழுதைக்குட்டி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அவருக்கு முன்னும் பின்னும் சென்ற ஜனங்கள் தாவீதின் குமாரனுக்கு ஓசன்னா என்று ஆர்ப்பரித்தனர். "கர்த்தருடைய நாமத்தினாலே வருகிறவர் ஆசீர்வதிக்கப்பட்டவர்!" "உயர்ந்த ஹோசன்னா!"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83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என் வீடு பிரார்த்தனை இல்லம்.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"என் வீடு ஜெப வீடு என்று அழைக்கப்படும்" என்று எழுதப்பட்டிருக்கிறது, ஆனால் நீங்கள் அதைக் கொள்ளையர்களின் குகையாக்குகிறீர்கள்" என்றார்.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எருசலேம் கோவிலுக்குள் நுழைந்தார். கோயிலுக்குள் ஏராளமான வியாபாரிகளும், பணம் மாற்றுபவர்களும் இருந்தனர்.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பணம் மாற்றுபவர்களின் மேசைகளையும் புறா விற்பவர்களின் பெஞ்சுகளையும் கவிழ்த்தார். அங்கு வாங்கும் மற்றும் விற்கும் அனைவரையும் ஓட்டினான்.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கோபத்துடன், "என் வீடு ஜெப வீடு என்று எழுதப்பட்டிருக்கிறது, ஆனால் நீங்கள் அதைக் கொள்ளையர்களின் குகையாக்குகிறீர்கள்" என்றார்.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வியாபாரிகளை ஆலயத்திலிருந்து வெளியேற்றி, ஆலயத்தில் இருந்த நோயாளிகளைக் குணப்படுத்தினார்.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கோயில், தேவாலயம், கடவுளை வழிபடுவதற்கும் பிரார்த்தனை செய்வதற்கும் இடம்.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அதை வியாபார ஸ்தலமாக மாற்றிய கூட்டத்தின் மீது இயேசு கோபம் கொண்டார்.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எதற்காக தேவாலயத்திற்கு வருகிறீர்கள்?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தேவாலயத்தில், நீங்கள் கடவுளை வழிபாடு மற்றும் பிரார்த்தனையுடன் சந்திக்க வேண்டும்.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சபையின் உரிமையாளர். நமது ஆராதனைகளையும் ஜெபங்களையும் தேவாலயத்திலிருந்து பெறுபவர் இயேசுவே.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இயேசு அவளை நோக்கி: நானே உயிர்த்தெழுதலும் ஜீவனுமாயிருக்கிறேன், என்னை விசுவாசிக்கிறவன் மரித்தாலும் பிழைப்பான்;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மேலும் என்னை நம்பி வாழ்பவர் ஒருக்காலும் இறக்கமாட்டார். இதை நீங்கள் நம்புகிறீர்களா?"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யாரை ஆலயத்திலிருந்து வெளியேற்றினார்?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யூதர்கள்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புறஜாதி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பாதிரியார்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வணிகர்கள்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வணிகர்கள்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"என் வீடு ஜெப வீடு என்று அழைக்கப்படும்" என்று எழுதப்பட்டிருக்கிறது, ஆனால் நீங்கள் அதைக் கொள்ளையர்களின் குகையாக்குகிறீர்கள்" என்றார்.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84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 தம் சீடர்களின் கால்களைக் கழுவினார்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உங்கள் ஆண்டவரும் போதகருமான நான் உங்கள் கால்களைக் கழுவியுள்ளதால், நீங்களும் ஒருவர் மற்றவருடைய பாதங்களைக் கழுவ வேண்டும்.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தம் சீடர்களுடன் கடைசி இராப்போஜனம் செய்தார். இதுவே தம் சீடர்களுடனான கடைசி உணவு என்று இயேசு அறிந்திருந்தார்.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திடீரென்று அந்தத் தொட்டியில் தண்ணீரைக் கொண்டு வந்து, தம் சீடர்களின் பாதங்களை ஒவ்வொன்றாகக் கழுவத் தொடங்கினார்.</a:t>
            </a:r>
            <a:r xmlns:a="http://schemas.openxmlformats.org/drawingml/2006/main">
              <a:rPr lang="ta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பேதுருவின் முறை வந்தபோது பேதுரு, "ஏன் ஆண்டவர் நம் கால்களைக் கழுவுகிறார்? நான் கழுவ மாட்டேன்!"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பதிலளித்தார். "உன் கால்களை நான் கழுவவில்லை என்றால், உனக்கும் எனக்கும் எந்த சம்பந்தமும் இல்லை. உனக்கு இப்போது சரியாகப் புரியாமல் இருக்கலாம், ஆனால் ஒரு நாள் உனக்குப் புரியும்."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"உன் கால்களை முன்னுதாரணமாகக் கழுவினேன். இனிமேல் நீங்களும் ஒருவர் கால்களை ஒருவர் கழுவிக்கொண்டு ஒருவருக்கொருவர் சேவை செய்பவர்களாக மாறுங்கள்."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உலகில், தாழ்ந்த மனிதர்கள் உயர்ந்த மனிதர்களுக்கு சேவை செய்கிறார்கள், ஆனால் அதற்கு மாறாக இயேசு தம் சீடர்களின் கால்களைக் கழுவி விட்டுக்கொடுத்தார்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நமக்காக அவரது வாழ்க்கை.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இயேசுவின் சீடர்களாக இருந்தால், உயர்ந்த இடத்தில் நடத்தப்பட விரும்புவதை விட, தாழ்ந்த இடத்தில் ஒருவருக்கொருவர் சேவை செய்வதில் நாம் மகிழ்ச்சியடைய வேண்டும்.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 இயேசுவுக்கு செய்தி வந்தது. “லாசரஸ் உடம்பு சரியில்லை. தயவு செய்து சீக்கிரம் வந்து அவனைக் குணமாக்குங்கள்.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altLang="en-US" lang="t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இருக்கிறது..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மிக உயர்ந்த மனிதர், ஆனால் அவர் தாழ்ந்த இடத்திற்கு வந்து நம் அனைவருக்கும் சேவை செய்ய தயாராக இருக்கிறார்.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கால்களைக் கழுவ விடாதவர் யார்?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தாமஸ்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பீட்டர்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யூதாஸ் இஸ்காரியோட்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பீட்டர்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உங்கள் ஆண்டவரும் போதகருமான நான் உங்கள் கால்களைக் கழுவியுள்ளதால், நீங்களும் ஒருவர் மற்றவருடைய பாதங்களைக் கழுவ வேண்டும்.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85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 மலையில் ஜெபம் செய்கிறார்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சிறிது தூரம் சென்றதும், தரையில் முகங்குப்புற விழுந்து, "என் தந்தையே, முடிந்தால், இந்தக் கோப்பை என்னிடமிருந்து எடுக்கப்படும். ஆயினும் நான் விரும்பியபடி அல்ல, உமது விருப்பப்படியே" என்று வேண்டிக்கொண்டார்.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இரவு உணவுக்குப் பிறகு, இயேசு தம் சீடர்களுடன் கெத்செமனே என்ற இடத்திற்குச் சென்றார்.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சீடர்களை நோக்கி, “என் ஆத்துமா மரணமடையும் அளவுக்கு துக்கத்தில் மூழ்கியுள்ளது. இங்கேயே இருங்கள், என்னுடன் விழிப்புடன் இருங்கள்.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""என் தகப்பனே, முடிந்தால், இந்தப் பாத்திரம் என்னிடமிருந்து எடுக்கப்படும். ஆயினும் நான் விரும்பியபடி அல்ல, உமது சித்தத்தின்படியே." இயேசு ஊக்கமாக ஜெபித்தார். ஆனால் சீடர்கள் ஆழ்ந்த உறக்கத்தில் ஆழ்ந்தனர்.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தம் சீடர்களை எழுப்பி, “ஒரு மணி நேரம் என்னோடு விழித்திருக்க உங்களால் முடியவில்லையா? பார். இதோ என்னைக் காட்டிக் கொடுத்தவன் என்னைக் கைது செய்ய வருகிறான்.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இறுதியில், தன்னைப் பிடிக்க வந்தவர்களையே இயேசு பின்தொடர்ந்தார். தேவன் விரும்பியபடி சிலுவையில் நம்முடைய பாவங்களைச் செலுத்த மரணம்.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இயேசு வருவதற்கு முன்பே இறந்துவிட்டார்.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சிலுவையில் நம்முடைய பாவங்களைச் செலுத்த இயேசு இறந்தது வேதனையாக இருந்தது, ஆனால் அவர் முற்றிலும் கீழ்ப்படிந்தார்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ஏனெனில் அது கடவுளின் விருப்பம்.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 வாழ்வில் என்னுடையதை விட கடவுளின் சித்தம் நிறைவேறும் என்று முதலில் நம்ப வேண்டும்.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lang="ta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இருக்கிறது..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இந்த தேசத்தில் பாவமற்றவர், ஏனென்றால் அவர் கடவுளுடைய சித்தத்தை முழுமையாக பின்பற்றுகிறார்.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கைது செய்யப்படுவதற்கு முன்பு எங்கே ஜெபித்தார்?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ஜெருசலேம் கோவிலில்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கெத்செமனே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மார்க்கின் மேல் அறை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கலிலி ஏரி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கெத்செமனே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சிறிது தூரம் சென்றதும், தரையில் முகங்குப்புற விழுந்து, "என் தந்தையே, முடிந்தால், இந்தக் கோப்பை என்னிடமிருந்து எடுக்கப்படும். ஆயினும் நான் விரும்பியபடி அல்ல, உமது விருப்பப்படியே" என்று வேண்டிக்கொண்டார்.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86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 சிலுவையில் மரித்தார்.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இயேசு உரத்த குரலில், "அப்பா, உமது கரங்களில் என் ஆவியை ஒப்படைக்கிறேன்" என்று அழைத்தார். இதைச் சொன்னதும், அவர் தனது இறுதி மூச்சை விட்டுவிட்டார்.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ரோமானிய வீரர்களால் சிறைபிடிக்கப்பட்ட இயேசு, தலையில் முள் கிரீடத்தை அணிந்து, கேலி செய்யப்பட்டு, சிலுவையைச் சுமந்து, மலைக்கு தூக்கிலிடப்பட்டார்.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பின்னர், இரண்டு குற்றவாளிகளுடன் இயேசு சிலுவையில் அறையப்பட்டார். மக்கள் பார்த்துக் கொண்டு நின்றார்கள், ஆட்சியாளர்கள் கூட அவரை ஏளனம் செய்தனர்.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"தந்தையே, இவர்களை மன்னியுங்கள், அவர்கள் என்ன செய்கிறார்கள் என்று அவர்களுக்குத் தெரியாது." இயேசு தன்னைக் கொன்றவர்களுக்காக ஜெபித்தார்.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இயேசு, "முடிந்தது!" மேலும் அவர் தலை குனிந்து ஆவியை விட்டார்.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தாமதமாக வந்த இயேசுவிடம் லாசருடைய சகோதரி, “இயேசுவே, நீர் இங்கே இருந்திருந்தால் என் சகோதரன் இறந்திருக்க மாட்டார்” என்றார்.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அப்போது கோயிலின் திரைச்சீலை மேலிருந்து கீழாக இரண்டாகக் கிழிந்தது. பூமி அதிர்ந்தது, பாறைகள் பிளந்தன. இயேசுவைச் சிலுவையில் அறைந்த வீரர்கள் இதைக் கண்டு பயந்து, "நிச்சயமாக அவர் கடவுளின் மகன்!"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பாவம் செய்யாத இயேசு நமக்காகப் பாடுபட்டு மரித்தார், நம்முடைய பாவங்களுக்காகச் செலுத்தினார்.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எனவே, நமக்காக நாம் பணம் செலுத்தத் தேவையில்லை.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இயேசுவுக்கு நன்றி செலுத்தி இரட்சிக்கப்பட்டோம்.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இதை நாம் ஒரு போதும் மறந்து விடக்கூடாது.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சிலுவையில் நம்முடைய பாவங்களுக்காக மரித்து நம்மை இரட்சித்த இரட்சகர் இயேசு.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யாருடன் சிலுவையில் அறையப்பட்டார்?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சீடர்கள்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பெண்கள்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பாதிரியார்கள்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குற்றவாளிகள்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குற்றவாளிகள்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இயேசு உரத்த குரலில், "அப்பா, உமது கரங்களில் என் ஆவியை ஒப்படைக்கிறேன்" என்று அழைத்தார். இதைச் சொன்னதும், அவர் தனது இறுதி மூச்சை விட்டுவிட்டார்.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87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வெற்று கல்லறை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இதைப் பார்த்து, அவள் திரும்பிப் பார்த்தாள், அங்கே இயேசு நிற்பதைக் கண்டாள், ஆனால் அது இயேசு என்பதை அவள் உணரவில்லை.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மரித்த இயேசுவைப் பார்க்க மகதலேனா மரியாள் கல்லறைக்குச் சென்றாள். ஆனால், கல்லறையின் கல் கதவு திறந்திருந்தது.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கல்லறையில் இயேசுவின் உடல் இல்லை. இயேசுவின் சடலத்தை யாரோ திருடிவிட்டதாக மரியாள் நினைத்தாள்.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தேவதை தோன்றி கேட்டான். "ஏன் நீ அழுகிறாய்?" அதற்கு மரியாள், "இயேசுவின் உடலை யாரோ திருடிச் சென்றனர்" என்று பதிலளித்தார்.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இயேசு, "கல்லறையின் கல் வாயிலை அகற்று" என்றார். "இலாசரே வெளியே வா" என்று இயேசு கட்டளையிட்டார்.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அவள் திரும்பிப் பார்த்தபோது, உயிருடன் திரும்பி வந்த இயேசு இருந்தார். ஆனால் மேரிக்கு இயேசுவை அடையாளம் தெரியவில்லை. இயேசு மீண்டும் உயிர் பெறுவார் என்று அவள் நினைக்கவில்லை.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"மரியா..." இயேசு அழைத்தபோதுதான், மரியாள் அவரை அடையாளம் கண்டுகொண்டாள். "ஆண்டவரே, நீர் உண்மையில் உயிர்த்தெழுந்தீர்." இயேசு இறந்த மூன்று நாட்களுக்குப் பிறகு உயிர்த்தெழுந்தார்.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உலகில் யாரும் சாகவில்லை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மற்றும் மீண்டும் உயிருடன்.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மரணத்திலிருந்து உயிர்த்தெழுந்த இயேசு மட்டும் இன்னும் உயிருடன் இருக்கிறார்.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விசுவாசிக்கிறவர்களும் உயிரோடு வருவார்கள் என்று பைபிள் சொல்கிறது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இயேசுவைப் போல.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எனவே நாம் நம்பிக்கை இழக்கக் கூடாது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நித்திய ஜீவனுக்காக.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மரணத்தை வென்று உயிர்த்தெழுந்த இயேசுவே வெற்றியின் இறைவன்.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கல்லறையில் இயேசு இல்லை என்பதைக் கண்ட மரியாள் என்ன நினைத்தாள்?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உயிர்த்தெழுந்தார்!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இது இயேசுவின் கல்லறை அல்ல!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சடலத்தை யாரோ திருடிவிட்டார்கள்!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சடலத்தை சீடர்கள் வாங்கினர்!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இயேசுவின் சடலத்தை யாரோ திருடிவிட்டார்கள்!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இதைப் பார்த்து, அவள் திரும்பிப் பார்த்தாள், அங்கே இயேசு நிற்பதைக் கண்டாள், ஆனால் அது இயேசு என்பதை அவள் உணரவில்லை.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88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பரலோகத்திற்கு ஏறிய இயேசு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அவர் இதைச் சொன்னபின், அவர்கள் கண்களுக்கு முன்பாக அவர் எடுத்துக்கொள்ளப்பட்டார், ஒரு மேகம் அவரை அவர்கள் பார்வைக்கு மறைத்தது.</a:t>
            </a:r>
            <a:r xmlns:a="http://schemas.openxmlformats.org/drawingml/2006/main">
              <a:rPr lang="ta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உயிர்த்தெழுந்ததை அறியாத சீடர்கள் பயமும் ஏமாற்றமும் அடைந்தனர்.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உயிர்த்தெழுந்த இயேசு அவர்கள் நடுவே வந்து நின்று, தம் கைகளையும் பக்கவாட்டையும் அவர்களுக்குக் காட்டி, “சந்தேகப்படுவதை நிறுத்தி, நம்புங்கள்” என்றார்.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ஆச்சரியப்படும் விதமாக, அவர் இறந்து மூன்று நாட்களுக்குப் பிறகு, லாசரஸ் வெளியேறினார். இதைக் கண்டு மகிழ்ந்த மக்கள் கடவுளைப் போற்றினர்.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பின்னர், இயேசு தம்முடைய பிதாவாகிய கடவுளிடம் திரும்பிச் செல்வதாகக் கூறினார், மேலும் அவர் பரிசுத்த ஆவியை அனுப்புவதாக உறுதியளித்தார்.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மேலும் இயேசு தம்முடைய சீஷர்களை உலக முடிவு வரை தமக்குச் சாட்சிகளாக இருக்கவும், சுவிசேஷத்தைப் பிரசங்கிக்கவும், வசனத்தைப் போதிக்கவும் கட்டளையிட்டார்.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இந்த மண்ணில் அனைத்து பணிகளையும் முடித்த பிறகு, இயேசு தம் சீடர்களுக்கு முன்பாக பரலோகத்திற்கு சென்றார். ஒரு நாள் இந்த மண்ணுக்குத் திரும்பி வருவேன் என்று அவர் எங்களுக்கு உறுதியளித்தார்.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தாம் பரலோகத்திற்குச் செல்வதற்கு முன், பூமியின் எல்லைகள் வரை நற்செய்தியைப் பிரசங்கிக்கும்படி தம் சீடர்களுக்குக் கட்டளையிட்டார்.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தேவாலயம் என்பது இயேசுவின் சீடர்களின் குழு.</a:t>
            </a:r>
            <a:r xmlns:a="http://schemas.openxmlformats.org/drawingml/2006/main">
              <a:rPr lang="t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சீடர்களாகிய நாம் எல்லா இடங்களிலும் சுவிசேஷத்தைப் பிரசங்கிக்க வேண்டும். நாம் இயேசுவின் சாட்சிகளாக இருக்க வேண்டும்.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இன்னும் உயிருடன் இருக்கிறார், கடவுளின் வலது பக்கத்தில் அமர்ந்திருக்கிறார், அவர் வாக்குறுதியளித்தபடி பூமிக்கு வருவார்.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உயிர்த்தெழுந்த இயேசு தம் சீடர்களுக்கு என்ன காட்டினார்?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கை மற்றும் கால்களில் ஆணி அடையாளங்கள்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தலையில் முள்ளின் அடையாளங்கள்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முதுகில் சாட்டையின் அடையாளங்கள்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முகத்தில் காயங்கள்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கை மற்றும் கால்களில் ஆணி அடையாளங்கள்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அவர் இதைச் சொன்னபின், அவர்கள் கண்களுக்கு முன்பாக அவர் எடுத்துக்கொள்ளப்பட்டார், ஒரு மேகம் அவரை அவர்கள் பார்வைக்கு மறைத்தது.</a:t>
            </a:r>
            <a:r xmlns:a="http://schemas.openxmlformats.org/drawingml/2006/main">
              <a:rPr lang="ta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89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பரிசுத்த ஆவியானவர் வந்திருக்கிறார்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அவர்கள் அனைவரும் பரிசுத்த ஆவியினால் நிரப்பப்பட்டு, ஆவியானவர் அவர்களுக்கு ஆற்றியபடியே மற்ற மொழிகளில் பேச ஆரம்பித்தார்கள்.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சொன்னபடி சீடர்கள் எருசலேமில் இருந்தார்கள். பெந்தெகொஸ்தே நாள் வந்தபோது, அவர்கள் அனைவரும் ஒரே இடத்தில் ஒன்றாக இருந்தார்கள்.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லாசரை மீண்டும் உயிர்ப்பித்தார்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அவரது வார்த்தையால்.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ஒரு நாள் இறக்க வேண்டும், ஆனால் நாம் இயேசுவை விசுவாசிப்பதால் உயிர்த்தெழுப்பப்படுவோம்.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உயிர்த்தெழுதல் நம்பிக்கையுடன் வாழும் ஒரு கிறிஸ்தவராக இருக்க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திடீரென பலத்த காற்று வீசுவது போன்ற சத்தம் வந்து அவர்கள் அமர்ந்திருந்த வீடு முழுவதையும் நிரப்பியது.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பின்னர் ஒவ்வொருவரின் தலையிலும் நெருப்பு நாக்கு இருந்தது, பின்னர் அவர்கள் அனைவரும் பரிசுத்த ஆவியால் நிரப்பப்பட்டு மற்ற மொழிகளில் பேசத் தொடங்கினர்.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எல்லோரும் ஆச்சரியப்பட்டபோது, பேதுரு இயேசுவைப் பற்றியும் நற்செய்தியைப் பற்றியும் அவர்களுக்குப் பிரசங்கிக்க ஆரம்பித்தார்.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மக்கள் சுவிசேஷத்தைக் கேட்டு, மனந்திரும்பி, ஞானஸ்நானம் பெற்றார்கள். அன்று 3,000-க்கும் அதிகமானோர் ஞானஸ்நானம் பெற்றனர்.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தனது சீடர்களுக்கு பரிசுத்த ஆவியை அனுப்பினார்.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பரிசுத்த ஆவியானவர் பேதுருவுக்கு சுவிசேஷத்தைப் பிரசங்கிக்க ஞானத்தையும் வல்லமையையும் கொடுத்தார்.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நம்பும் அனைவரின் இதயங்களிலும் பரிசுத்த ஆவியானவர் இருக்கிறார்.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பேதுருவுக்கு ஞானத்தையும் வல்லமையையும் கொடுத்தது போல், பரிசுத்த ஆவியானவர் நமக்கு சுவிசேஷத்தைப் பிரசங்கிக்க ஞானத்தையும் தைரியத்தையும் தருகிறார் என்பதை மறந்துவிடாதீர்கள்.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தம்மை நம்பும் அனைவருக்கும் இயேசு நமக்கு உதவி செய்ய பரிசுத்த ஆவியை அனுப்புகிறார்.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பரிசுத்த ஆவியானவர் வந்தபோது அவர்கள் என்ன கேட்டார்கள்?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எக்காளம் ஒலி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இடி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வன்முறை காற்று வீசுகிறது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பிரார்த்தனைகளின் சத்தம்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ஒரு வன்முறை காற்று வீசுகிறது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அவர்கள் அனைவரும் பரிசுத்த ஆவியினால் நிரப்பப்பட்டு, ஆவியானவர் அவர்களுக்கு ஆற்றியபடியே மற்ற மொழிகளில் பேச ஆரம்பித்தார்கள்.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90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பிலிப் எத்தியோப்பியனுக்கு நற்செய்தி கூறினார்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பின்னர் பிலிப்பு அந்த வேதப் பகுதியுடன் ஆரம்பித்து இயேசுவைப் பற்றிய நற்செய்தியை அவரிடம் கூறினார்.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4000"/>
              <a:t>ஏனென்றால், என்னுடைய இந்த மகன் இறந்துவிட்டான், மறுபடியும் உயிரோடு இருக்கிறான்; அவர் தொலைந்து போனார், கண்டுபிடிக்கப்பட்டார். அதனால் கொண்டாட ஆரம்பித்தார்கள்.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இறந்தவர்களை மீட்டெடுக்கும் வாழ்வின் தலைவன் இயேசு.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 கர்த்தருடைய தூதன் இயேசுவை விசுவாசித்த பிலிப்பிடம், “தெற்கே செல்லும் பாதை-பாலைவனப் பாதைக்கு போ” என்றார்.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தேவதை சொன்னபடியே தெற்குப் பாலைவனத்துக்குப் புறப்பட்டான். தேவதை ஏன் அனுப்பினான் என்று யோசித்தான் </a:t>
            </a: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 நேரத்தில், எத்தியோப்பியா நாட்டின் பணப் பொறுப்பில் இருந்த அண்ணன், ஏசாயா தீர்க்கதரிசியின் எழுத்துக்களைப் படித்துக்கொண்டிருந்தார். பிலிப் அருகில் வந்து கேட்டார். "நீங்கள் என்ன படிக்கிறீர்கள் என்பது புரிகிறதா?"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"யாராவது எனக்கு விளக்கமளிக்கும் வரை நான் அதை எப்படி புரிந்துகொள்வது?" என்று அவர் கூறினார். பிலிப் அந்த வேதப் பகுதியுடன் ஆரம்பித்து இயேசுவைப் பற்றிய நற்செய்தியை அவரிடம் கூறினார்.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எத்தியோப்பியன் இயேசுவை ஏற்றுக்கொண்ட பிறகு, மகிழ்ச்சியுடன் தன் நாட்டிற்குத் திரும்பினான். தன்னை அங்கு வழிநடத்தியதற்காக பிலிப் பரிசுத்த ஆவியானவருக்கு நன்றி தெரிவித்தார்.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பிலிப்பால் முழுமையாகப் புரிந்துகொள்ள முடியவில்லை, ஆனால் பரிசுத்த ஆவியின் கட்டளைக்குக் கீழ்ப்படிந்தார். அதனால் எத்தியோப்பியனுக்கு அவர் நற்செய்தியை அறிவிக்க முடிந்தது.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சில சமயங்களில் நம்மால் புரிந்து கொள்ள முடியாத சூழ்நிலையில் இருக்கிறோம்.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அந்த நேரத்தில் கூட நீங்கள் கடவுளை நம்பி, பரிசுத்த ஆவியில் அவருக்குக் கீழ்ப்படிந்தால், நீங்கள் விசுவாசமுள்ள மனிதராகவும் இருக்கலாம்.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யார் நற்செய்தியை அறிவிக்கிறார்கள்.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சந்திக்க வேண்டிய உறவை வழிநடத்துபவர் இயேசுவே.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பிலிப் பொறுப்பில் சந்தித்த எத்தியோப்பிய மந்திரி என்ன?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இராணுவத்தின் பொறுப்பாளராக இருந்தார்.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தனது நாட்டின் சமையல்காரர்.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இருந்தது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உள்ளே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கட்டணம்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அவரது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நாட்டின்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பணம்.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நாட்டின் வழிபாட்டைக் கட்டுப்படுத்தினார்.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அவர் தனது நாட்டின் பணத்திற்கு பொறுப்பாக இருந்தார்.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பின்னர் பிலிப்பு அந்த வேதப் பகுதியுடன் ஆரம்பித்து இயேசுவைப் பற்றிய நற்செய்தியை அவரிடம் கூறினார்.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91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சவுல் இயேசுவை சந்திக்கிறார்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வந்து லாசரு இறந்து எத்தனை நாட்கள் ஆகின்றன?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இரண்டு நாட்கள்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மூன்று நாட்கள்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நான்கு நாட்கள்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மூன்று நாட்கள்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அவர் தரையில் விழுந்து, "சவுலே, சவுலே, ஏன் என்னைத் துன்புறுத்துகிறாய்?" என்று ஒரு குரல் கேட்டது.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விசுவாசிக்கிறவர்களை வெறுத்த சவுல் என்ற ஒரு மனிதன் இருந்தான், அவன் சபையை வெறுத்தான்.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சவுல் இயேசுவை மிகவும் வெறுத்தார், அவர் கிறிஸ்தவர்களை கைது செய்ய டமாஸ்கஸ் சென்றார்.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தனது பயணத்தில் டமாஸ்கஸை நெருங்கியபோது, திடீரென்று வானத்திலிருந்து ஒரு ஒளி அவரைச் சுற்றி பிரகாசித்தது. “சவுலே, சவுலே, ஏன் என்னைத் துன்புறுத்துகிறாய்?” என்ற சத்தத்தைக் கேட்டான்.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“ஆண்டவரே, நீர் யார்?” என்று சவுல் கேட்டார். "நீ துன்புறுத்தும் இயேசு நான்." இயேசு உயிருடன் இருப்பதைக் கண்டு சவுல் ஆச்சரியப்பட்டார். இயேசு இறந்துவிட்டதாக அவர் நினைத்தார்.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இயேசுவைச் சந்தித்த சவுல் புதிய மனிதரானார். எனவே அவர் புறஜாதிகளுக்கு நற்செய்தியை அறிவிக்க கடினமாக உழைத்து, பல பைபிள் புத்தகங்களை எழுதிய அப்போஸ்தலனாகிய பவுல் ஆனார்.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சவுல் தேவாலயத்தைத் துன்புறுத்திய ஒரு மனிதர், ஆனால் கடவுள் அவரை அப்போஸ்தலன் என்று அழைத்தார்.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சந்தித்த சவுல், முன்பை விட முற்றிலும் மாறுபட்ட வாழ்க்கையை வாழ்ந்தார்.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என்னென்ன மாற்றங்கள் செய்துள்ளீர்கள்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இயேசுவை சந்தித்ததிலிருந்து?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சந்திப்பவர்கள் முன்பை விட வித்தியாசமான வாழ்க்கையை வாழ வேண்டும்.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சவுலைப் போன்ற பொல்லாதவர்களை மன்னித்து அவர்களை உள்ளே அழைத்து வேலையாட்களாக அமைத்தவர் இயேசுவே.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சவுல் ஏன் டமாஸ்கஸ் சென்றார்?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கிறிஸ்தவர்களை கைது செய்ய.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பயணம் செய்ய.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வழிபாடு செய்ய.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சுவிசேஷத்தைப் பிரசங்கிக்க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கிறிஸ்தவர்களை கைது செய்ய.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அவர் தரையில் விழுந்து, "சவுலே, சவுலே, ஏன் என்னைத் துன்புறுத்துகிறாய்?" என்று ஒரு குரல் கேட்டது.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இயேசு அவளை நோக்கி: நானே உயிர்த்தெழுதலும் ஜீவனுமாயிருக்கிறேன், என்னை விசுவாசிக்கிறவன் மரித்தாலும் பிழைப்பான்;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மேலும் என்னை நம்பி வாழ்பவர் ஒருக்காலும் இறக்கமாட்டார். இதை நீங்கள் நம்புகிறீர்களா?"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92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பவுலின் நல்ல நண்பர் பர்னபாஸ்.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ஆனால் பர்னபா அவனை அழைத்துக்கொண்டு அப்போஸ்தலர்களிடம் கொண்டு போனான். சவுல் தன் பயணத்தில் கர்த்தரைக் கண்டதையும், கர்த்தர் அவனிடம் பேசியதையும், தமஸ்கஸில் இயேசுவின் நாமத்தில் பயமின்றி பிரசங்கித்ததையும் அவர்களுக்குக் கூறினார்.</a:t>
            </a:r>
            <a:r xmlns:a="http://schemas.openxmlformats.org/drawingml/2006/main">
              <a:rPr lang="ta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இயேசுவைச் சந்தித்த பிறகு, இயேசுவின் சீடர்களைச் சந்திக்க விரும்பினார்.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இயேசுவின் சீடர்கள் பவுலுக்கு பயந்தார்கள். ஏனென்றால், பவுல் இயேசுவைச் சந்தித்த பிறகு, அவர் இயேசுவின் விசுவாசி ஆனார் என்பது அவர்களுக்குத் தெரியாது.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பர்னபாஸ் பவுலுக்கு உதவினார். "அவர் உண்மையில் இயேசுவை சந்தித்தார் மற்றும் முற்றிலும் மாறிவிட்டார்!"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"கிறிஸ்தவர்களைக் கைது செய்யச் சென்ற பவுல் டமாஸ்கஸில் பிரசங்கிப்பதையும் நான் பார்த்திருக்கிறேன்!" சீடர்கள் எளிதாக பவுலுடன் நட்பு கொண்டனர்.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அதன்பிறகு, பர்னபாவும் பவுலும் நல்ல நண்பர்களாகி, சுவிசேஷத்தை பிரசங்கிக்க உலகம் முழுவதும் பயணம் செய்தனர்.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தேவாலயத்தைத் துன்புறுத்திய பவுல், இயேசுவைச் சந்தித்து புதிய மனிதரானார், ஆனால் மக்கள் அவரை நம்பவில்லை.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கடவுள் பர்னபாவை தயார் செய்து படைத்தார்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பாலுக்கு ஒரு நல்ல சக ஊழியர்.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மற்றும் பர்னபாஸைப் போலவே, நாமும் விசுவாசத்தின் நல்ல நண்பர்களாக இருக்க வேண்டும், ஒருவருக்கொருவர் உதவ வேண்டும்.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கஷ்டத்தில் இருக்கும்போது நமக்கு உதவக்கூடிய ஒரு நண்பரை இயேசு நமக்கு அனுப்புகிறார்.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கஷ்டத்தில் இருந்தபோது அவருக்கு உதவி செய்து நண்பர்களானது யார்?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பீட்டர்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பர்னபாஸ்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பிலிப்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பர்னபாஸ்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74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இயேசுவின் உருமாற்றம்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ஆனால் பர்னபா அவனை அழைத்துக்கொண்டு அப்போஸ்தலர்களிடம் கொண்டு போனான். சவுல் தன் பயணத்தில் கர்த்தரைக் கண்டதையும், கர்த்தர் அவனிடம் பேசியதையும், தமஸ்கஸில் இயேசுவின் நாமத்தில் பயமின்றி பிரசங்கித்ததையும் அவர்களுக்குக் கூறினார்.</a:t>
            </a:r>
            <a:r xmlns:a="http://schemas.openxmlformats.org/drawingml/2006/main">
              <a:rPr lang="ta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93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மீண்டும் உயிர் பெற்ற டொர்காஸ்.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பேதுரு அவர்கள் அனைவரையும் அறைக்கு வெளியே அனுப்பினார்; பின்னர் அவர் முழங்காலில் விழுந்து பிரார்த்தனை செய்தார். இறந்த பெண்ணின் பக்கம் திரும்பி, "தபிதா, எழுந்திரு" என்றார். அவள் கண்களைத் திறந்தாள், பீட்டரைப் பார்த்தாள்.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தொர்காஸ் என்ற சீடர் ஒருவர் இருந்தார், அவர் எப்போதும் நன்மை செய்து ஏழைகளுக்கு உதவுகிறார்.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 நேரத்தில் அவள் நோய்வாய்ப்பட்டு இறந்தாள். அவளது அக்கம்பக்கத்தினர் மிகவும் சோகமடைந்து பீட்டரை அழைத்து வந்தனர்.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பீட்டர் வந்ததும், அவளால் உதவிய அனைவரும் பரிசாகப் பெற்ற ஆடைகளைக் காட்டி அழுதனர்.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பேதுரு அவர்கள் அனைவரையும் அறைக்கு வெளியே அனுப்பினார்; பின்னர் அவர் முழங்காலில் விழுந்து பிரார்த்தனை செய்தார்.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“டோர்காஸ், எழுந்திரு!” என்றார் பீட்டர். அவள் கண்களைத் திறந்து பீட்டரைப் பார்த்தாள். இதைக் கண்டு அனைவரும் மகிழ்ச்சியடைந்தனர், அந்த கிராமத்தில் உள்ள பலர் இயேசுவை நம்பினர்.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பேதுரு இயேசுவின் சீடராக இருந்தார், இயேசு செய்ததை அவரால் செய்ய முடிந்தது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இந்த பூமியில் இருந்த போது.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தான் செய்ததையே அவர்களும் செய்வார்கள் என்று இயேசு தம் சீடர்களிடம் கூறினார்.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நாங்கள் இயேசுவின் சீடர்கள்.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இந்த தேசத்தில் இயேசு என்ன செய்தார் என்பதை நாம் கற்றுக்கொண்டு நினைவில் வைத்துக் கொள்ள வேண்டும், இயேசுவைப் போலவே செய்ய வேண்டும்.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தம்முடைய சீஷர்களுக்கு சுவிசேஷத்தைப் பிரசங்கிக்க வல்லமையைக் கொடுக்கிறார்.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அங்கே அவர்களுக்கு முன்பாக அவர் உருமாறினார். அவருடைய முகம் சூரியனைப் போல பிரகாசித்தது, அவருடைய ஆடைகள் ஒளியைப் போல வெண்மையாக மாறியது.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பேதுரு டோர்காஸுக்கு வந்தபோது, மக்கள் சோகமாக இருந்தார்கள், அவர்கள் அவருக்கு என்ன காட்டினார்கள்?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டோர்காஸ் செய்திருந்த ஆடைகள்.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டோர்காஸ் செய்த உணவுகள்.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டோர்காஸின் மகன்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டோர்காஸ் கடிதம்.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டோர்காஸ் செய்திருந்த ஆடைகள்.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பேதுரு அவர்கள் அனைவரையும் அறைக்கு வெளியே அனுப்பினார்; பின்னர் அவர் முழங்காலில் விழுந்து பிரார்த்தனை செய்தார். இறந்த பெண்ணின் பக்கம் திரும்பி, "தபிதா, எழுந்திரு" என்றார். அவள் கண்களைத் திறந்தாள், பீட்டரைப் பார்த்தாள்.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94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கொர்னேலியஸ், ஒரு புறஜாதி இரட்சிக்கப்பட்டவர்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பேதுருவுடன் வந்த விருத்தசேதனம் செய்யப்பட்ட விசுவாசிகள் பரிசுத்த ஆவியின் வரம் புறஜாதியார் மீதும் ஊற்றப்பட்டதைக் கண்டு வியந்தனர்.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அப்போஸ்தலர் 10: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செசரியாவில் இத்தாலிய படையணி என்று அழைக்கப்படும் நூற்றுவர் தலைவரான கொர்னேலியஸ் என்பவர் இருந்தார்.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அவரும் அவருடைய குடும்பத்தினர் அனைவரும் பக்தியும் கடவுள் பயமும் கொண்டவர்கள்; அவர் தேவைப்படுபவர்களுக்கு தாராளமாகக் கொடுத்தார் மற்றும் கடவுளிடம் தவறாமல் ஜெபித்தார்.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நாள், கொர்னேலியஸ் ஜெபித்துக்கொண்டிருக்கும்போது கடவுளின் குரலைக் கேட்டார். "பேதுரு என்ற மனிதனாக ஆட்களை அனுப்பு."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அந்தச் சமயத்தில், பேதுருவும் ஜெபத்தில் ஒரு தரிசனத்தைக் கண்டார். யூதர்கள் சாப்பிட முடியாத விலங்குகளை கடவுள் அவருக்கு வானத்திலிருந்து கொடுத்து, சாப்பிடும்படி கட்டளையிட்டார்.</a:t>
            </a:r>
            <a:r xmlns:a="http://schemas.openxmlformats.org/drawingml/2006/main">
              <a:rPr lang="t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"கடவுள் தூய்மைப்படுத்திய எதையும் தூய்மையற்றது என்று சொல்லாதே."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இறுதியில், பேதுரு கொர்னேலியஸ் அனுப்பிய ஆட்களைப் பின்தொடர்ந்து கொர்னேலியஸின் வீட்டிற்குச் சென்றார்.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பேதுரு அவர்களுக்கு இயேசுவையும் நற்செய்தியையும் கொர்னேலியஸுக்கும் அவருடைய குடும்பத்தாருக்கும் பிரசங்கித்தார். அப்போது பரிசுத்த ஆவியானவர் அவர்கள் மீது இறங்கினார். இதைப் பார்த்து உணர்ந்தார்; "இயேசுவை நம்பினால் புறஜாதிகள் கூட இரட்சிக்கப்படுவார்கள்!"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யூதர்கள் மட்டுமே இயேசுவை நம்பி இரட்சிக்கப்பட முடியும் என்று பேதுரு நினைத்தார்.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கடவுளின் நற்செய்திக்கு உலக மக்கள் அனைவருக்கும் எந்த பாகுபாடும் இல்லை.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உலகில் உள்ள அனைவருக்கும் நாம் சுவிசேஷத்தைப் பிரசங்கிக்க வேண்டும், அதனால் அவர்கள் இரட்சிக்கப்படுவார்கள்.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பேதுரு, ஜேம்ஸ் மற்றும் யோவான் ஆகியோரைத் தன்னுடன் அழைத்துச் சென்று, அவர்களைத் தனியாக ஒரு உயர்ந்த மலைக்கு அழைத்துச் சென்றார்.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தேசம் அல்லது அந்தஸ்தைப் பொருட்படுத்தாமல், தம்மை நம்பும் அனைவருக்கும் இயேசு இரட்சிப்பைக் கொடுக்கிறார்.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ஜெபிக்கும்போது பேதுரு என்ன தரிசனத்தைப் பார்த்தார்?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வானத்திலிருந்து இறங்குகிறார்.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பைபிள் வானத்திலிருந்து இறங்கி வருகிறது.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தேவதூதர்கள் வானத்திலிருந்து இறங்கி வருகிறார்கள்.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யூதர்கள் சாப்பிட முடியாத விலங்குகள் வானத்திலிருந்து இறங்கின.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யூதர்கள் சாப்பிட முடியாத விலங்குகள் வானத்திலிருந்து இறங்கின.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பேதுருவுடன் வந்த விருத்தசேதனம் செய்யப்பட்ட விசுவாசிகள் பரிசுத்த ஆவியின் வரம் புறஜாதியார் மீதும் ஊற்றப்பட்டதைக் கண்டு வியந்தனர்.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அப்போஸ்தலர் 10: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95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கீர்த்தனைகள் பாடுதல்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சிறையில் கூட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நள்ளிரவில் பவுலும் சீலாவும் ஜெபம் செய்து கடவுளுக்குப் பாடல்களைப் பாடினர், மற்ற கைதிகள் அவர்கள் சொல்வதைக் கேட்டுக்கொண்டிருந்தனர்.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பவுலும் சீலாவும் பிலிப்பில் சுவிசேஷத்தைப் பிரசங்கிக்க தங்களால் இயன்றதைச் செய்தார்கள். ஆனால் அதை வெறுத்த மக்கள் பவுலையும் சீலாவையும் அடித்து சிறையில் அடைத்தனர்.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பவுலும் சீலாவும் சிறையில் இருந்தபோதும் கடவுளை ஜெபித்து துதித்தார்கள். சிறையில் இருந்த அனைவரும் இதைக் கேட்டனர்.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அப்போது திடீரென பெரிய நிலநடுக்கம் ஏற்பட்டு சிறைக் கதவுகள் அனைத்தும் திறக்கப்பட்டன. கைதிகள் தப்பியோடிவிட்டதாக நினைத்து சிறை அதிகாரி மிகவும் கவலைப்பட்டார்.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பால் கத்தினான், “கவலைப்படாதே! நாங்கள் அனைவரும் இங்கே இருக்கிறோம்! ” "ஐயா, நான் இரட்சிக்கப்படுவதற்கு என்ன செய்ய வேண்டும்?" ஜெயிலர் கேட்டார்.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"ஆண்டவர் இயேசுவை நம்புங்கள். அப்போது நீங்களும் உங்கள் குடும்பமும் இரட்சிக்கப்படுவீர்கள்!" இரவின் அந்த நேரத்தில் சிறைக்காவலர் அவர்களை அழைத்துச் சென்று அவர்களுடைய காயங்களைக் கழுவினார்; உடனே அவரும் அவருடைய குடும்பத்தினரும் ஞானஸ்நானம் பெற்றார்கள்.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அங்கே அவர்களுக்கு முன்பாக அவர் உருமாறினார். அவருடைய முகம் சூரியனைப் போல பிரகாசித்தது, அவருடைய ஆடைகள் ஒளியைப் போல வெண்மையாக மாறியது.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பவுலும் சீலாவும் ஏமாற்றமடையவில்லை, ஜெபித்து பாராட்டினார்கள்,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அடித்துக் கொல்லப்பட்டாலும்.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பிறகு கடவுள் சிறைக் கதவைத் திறந்து அவர்களுக்கு நற்செய்தியை அறிவிக்கும் வாய்ப்பைக் கொடுத்தார்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ஜெயிலர் மற்றும் அவரது குடும்பத்தினருக்கு.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நாமும் சிரமப்படும் நேரங்கள் உண்டு.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உங்களைத் தாழ்த்தி, ஜெபத்திற்கும் புகழுக்கும் செல்லாமல் இருந்தால், கடவுள் உங்களைக் காப்பாற்றுவார்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அற்புதமான வழியில்.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எல்லா கஷ்டங்களையும் கஷ்டங்களையும் சமாளிக்கும் சக்தியை இயேசு எனக்குக் கொடுக்கிறார்.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பவுலும் சீலாவும் சிறையில் என்ன செய்தார்கள்?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அழுது கொண்டிருந்தார்கள்.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உயிருக்கு மன்றாடினார்கள்.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ஏமாற்றம் அடைந்தனர்.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பிரார்த்தனை செய்தனர் மற்றும் பாடல்களைப் பாடினர்.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அவர்கள் பிரார்த்தனை செய்தனர் மற்றும் பாடல்களைப் பாடினர்.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நள்ளிரவில் பவுலும் சீலாவும் ஜெபம் செய்து கடவுளுக்குப் பாடல்களைப் பாடினர், மற்ற கைதிகள் அவர்கள் சொல்வதைக் கேட்டுக்கொண்டிருந்தனர்.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96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பவுல் அரசருக்கு நற்செய்தியை அறிவித்தார்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பவுல் பதிலளித்தார், "குறுகிய நேரமோ அல்லது நீண்ட காலமோ - இந்த சங்கிலிகளைத் தவிர, நீங்கள் மட்டுமல்ல, இன்று நான் சொல்வதைக் கேட்கும் அனைவரும் நான் என்னவாக இருக்க வேண்டும் என்று நான் கடவுளைப் பிரார்த்திக்கிறேன்."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சுவிசேஷத்தைப் பிரசங்கித்து இறுதியில் எருசலேமில் கைதியானார். அகிரிப்பா அரசன் கைதியான பவுலின் பாவங்களைப் பற்றிக் கேட்டான்.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"உனக்காக பேச உனக்கு அனுமதி உண்டு!" அகிரிப்பா பவுலுக்கு தனது வாதத்தைத் தொடங்க ஒரு நேரத்தைக் கொடுத்தார்.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நற்செய்தியைப் பிரசங்கிக்க வாய்ப்பைப் பயன்படுத்தினார். "அரசே, இந்த சங்கிலிகளைத் தவிர நீங்கள் என்னைப் போல மாறுவீர்கள் என்று நம்புகிறேன்!"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ராஜா பவுலில் எந்த பாவத்தையும் காணவில்லை. பவுல் ரோம் சென்று பேரரசருக்கு நற்செய்தியை அறிவிக்க விரும்பினார்.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அப்போது மோசேயும் எலியாவும் அவர்கள் முன் தோன்றி இயேசுவோடு பேசிக் கொண்டிருந்தனர்.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இறுதியில், பால் ரோமானிய பேரரசரிடம் முறையிட்டார். கைதியாக இருந்த பவுல் ரோம் பேரரசரிடம் செல்ல படகில் ஏறினார்.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ஒரு கைதியாக இருந்தார், ஆனால் அவர் பெருமையுடன் நற்செய்தியைப் பிரசங்கித்தார்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அவரது சொந்த விசாரணையின் ராஜா முன்.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ஏனென்றால், அவர் நற்செய்தியைப் பற்றி வெட்கப்படவில்லை, மேலும் அவர் அதை ஒரு பெருமையான உண்மை என்று நம்பினார்.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யாரைச் சந்தித்தாலும் இயேசுவின் நற்செய்தியை நம்பிக்கையுடனும் தைரியத்துடனும் பிரசங்கிக்க வேண்டும்.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உலகின் மிக உயர்ந்த மனிதரை விட இயேசு மிக உயர்ந்தவர்.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பவுலின் விசாரணையின் அரசர் பேசுவதற்கு அவருக்கு வாய்ப்பளித்தபோது பவுல் என்ன செய்தார்?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இயேசுவின் நற்செய்தியைப் பிரசங்கித்தார்.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ஒரு மோசமான நபர் மீது குற்றம் சாட்டினார்.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தன்னை விடுவிக்கும்படி கேட்டார்.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பிரார்த்தனை செய்தார் மற்றும் பாடல்களைப் பாடினார்.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அவர் இயேசுவின் நற்செய்தியைப் பிரசங்கித்தார்.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பவுல் பதிலளித்தார், "குறுகிய நேரமோ அல்லது நீண்ட காலமோ - இந்த சங்கிலிகளைத் தவிர, நீங்கள் மட்டுமல்ல, இன்று நான் சொல்வதைக் கேட்கும் அனைவரும் நான் என்னவாக இருக்க வேண்டும் என்று நான் கடவுளைப் பிரார்த்திக்கிறேன்."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97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கப்பல் மூழ்குகிறது!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மேலும், 'பயப்படாதே, பால். நீங்கள் சீசரின் முன் விசாரணைக்கு நிற்க வேண்டும்; உன்னுடன் பயணிக்கும் அனைவரின் உயிரையும் கடவுள் உங்களுக்கு அருளினார்.'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பால் மற்ற கைதிகளுடன் கப்பலில் ரோம் கொண்டு செல்லப்பட்டார்.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எனினும், சூறாவளி காரணமாக கப்பல் மூழ்கும் அபாயம் ஏற்பட்டுள்ளது. எல்லோரும் பயத்தில் நடுங்கினார்கள்.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கடவுளிடம் ஜெபித்து மக்களுக்குச் சொன்னார். "பயப்படாதே. கடவுள் யாரும் சாக மாட்டார்கள் என்று சொன்னார்."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மேகத்திலிருந்து ஒரு குரல், “இவர் நான் நேசிக்கும் என் மகன்; அவருடன் நான் மிகவும் மகிழ்ச்சியடைகிறேன். அவன் சொல்வதைக் கேள்!”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கப்பல் மூழ்கியது, ஆனால் பால் சொன்னது போல், மக்கள் அனைவரும் ஒரு மரணம் இல்லாமல் தீவில் தரையிறங்க முடியும்.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தீவில் இயேசுவைப் பற்றிப் பிரசங்கித்து கடவுளுக்கு மகிமையைக் கொடுத்தார்.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கப்பல் மூழ்கும் நெருக்கடியான சமயங்களிலும் பவுல் ஜெபித்தார், மற்றவர்களை உற்சாகப்படுத்தினார்.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இறுதியில், அவர்கள் அனைவரும் காப்பாற்றப்பட்டனர்,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பால் சொன்னது போலவே.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ஜெபத்தின் மூலம் கடவுளின் விருப்பத்தை உலகிற்கு வழங்குவதற்கும் கடவுளின் இரட்சிப்பின் நற்செய்திக்கு கடவுளின் மக்கள் பொறுப்பு.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உலகில் உள்ள அனைத்து உயிர்களுக்கும் சொந்தக்காரர் இயேசு. அவருடைய அனுமதியின்றி எதுவும் இறப்பதில்லை.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கப்பல் சூறாவளியை சந்தித்தபோது பால் என்ன செய்தார்?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அவன் அழுதான்.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கடலில் குதித்தார்.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விமானிக்கு எதிராக போராடினார்.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கடவுளிடம் பிரார்த்தனை செய்தார்.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கடவுளிடம் பிரார்த்தனை செய்தார்.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மேலும், 'பயப்படாதே, பால். நீங்கள் சீசரின் முன் விசாரணைக்கு நிற்க வேண்டும்; உன்னுடன் பயணிக்கும் அனைவரின் உயிரையும் கடவுள் உங்களுக்கு அருளினார்.'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செயல்கள்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98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ஒனேசிமஸுக்காக பவுலின் வேண்டுகோள்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நான் சங்கிலியில் இருந்தபோது எனக்கு மகனாக மாறிய என் மகன் ஒனேசிமுக்காக நான் உங்களிடம் முறையிடுகிறேன்.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பிலிமோன்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ஒனேசிமுஸ் பிலேமோனின் வேலைக்காரன். ஆனால் அவர் தனது எஜமானரின் அனுமதியின்றி ரோமுக்கு பதுங்கியிருந்தார்.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ரோமில் சிறையில் இருந்த பவுலை ஒனேசிமஸ் சந்தித்தார். பவுல் அவருக்கு நற்செய்தியை அறிவித்தார், மேலும் அவர் இயேசுவை நம்பினார்.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இதைக் கேட்டதும், அவர்கள் பயந்து தரையில் முகங்குப்புற விழுந்தனர். இயேசு, “பயப்படாதே” என்றார். அவர்கள் நிமிர்ந்து பார்த்தபோது, இயேசுவைத் தவிர வேறு யாரையும் காணவில்லை.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ஒனேசிமுஸிடம் தன் எஜமானான பிலேமோனிடம் திரும்பிச் சென்று மன்னிப்பு கேட்கச் சொன்னார். மேலும் பவுல் ஒனேசிமுவிடம் இயேசுவை விசுவாசியாக வாழச் சொன்னார்.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ஒனேசிமஸ் கவலைப்பட்டார். ஏனெனில் அந்த நேரத்தில், தப்பி ஓடிய வேலைக்காரன் அதன் உரிமையாளரால் கொல்லப்பட்டான்.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ஒனேசிமுவை மன்னிக்கும்படி பவுல் தன் எஜமானரான பிலேமோனுக்கு கடிதம் எழுதினார். இந்த கடிதம் பைபிளில் 'பிலிமோன்'.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ஒனேசிமுவுக்கும் பிலேமோனுக்கும் இடையே உடைந்த உறவை பவுல் மீண்டும் இணைத்தார். ஒனேசிமஸ் பிலேமோனிடம் மன்னிப்பு கேட்டார், பிலேமோன் ஒனேசிமஸை மன்னித்தார்.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தவறு செய்திருந்தால் மன்னிப்பு கேட்க வேண்டும்.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மேலும் யாரேனும் நமக்கு தவறு செய்தால் அவர்களை மன்னிக்க வேண்டும்.</a:t>
            </a:r>
            <a:r xmlns:a="http://schemas.openxmlformats.org/drawingml/2006/main">
              <a:rPr lang="t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இதைத்தான் மக்கள் இயேசுவை நம்புகிறார்கள்.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சண்டைகள் மற்றும் மோதல்கள் இருக்கும் இடத்தில் இயேசு சமாதானத்தையும் நல்லிணக்கத்தையும் கொண்டு வருகிறார்.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ஒனேசிமஸ் தனது உரிமையாளரான பிலேமோனிடமிருந்து தப்பி ஓடியபோது ரோமில் யாரைச் சந்தித்தார்?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பீட்டர்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பர்னபாஸ்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பால்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பால்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நான் சங்கிலியில் இருந்தபோது எனக்கு மகனாக மாறிய என் மகன் ஒனேசிமுக்காக நான் உங்களிடம் முறையிடுகிறேன்.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பிலிமோன்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99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திமோதி, பவுலின் சீடர்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முதலில் உங்கள் பாட்டி லோயிஸ் மற்றும் உங்கள் தாய் யூனிஸ் ஆகியோரிடம் வாழ்ந்த உங்கள் நேர்மையான விசுவாசம் எனக்கு நினைவூட்டப்பட்டது, நான் உறுதியாக நம்புகிறேன், இப்போது உங்களிடமும் வாழ்கிறேன்.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தீமோத்தி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பவுலுக்கு தீமோத்தேயு என்ற சீடர் இருந்தார். தீமோத்தேயு சிறுவனாக இருந்ததிலிருந்து பவுலுடன் மிஷனரியாக இருந்துள்ளார்.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ஒருவருக்கு இரண்டு மகன்கள் இருந்தனர். இரண்டாவது மகன் தன் தந்தையிடம் சொத்தில் தனக்குரிய பங்கை முன்கூட்டியே தரும்படி கேட்டான்.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இந்த பூமியில் மனித உருவில் இருந்தார், ஆனால் அவர் கடவுள்.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மலையில் கடவுள் தம் சீடர்களுக்குக் கட்டளையிட்டபடி,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இயேசுவை கடவுளின் குமாரனாக நம்ப வேண்டும், அவருக்கு கவனமாக செவிசாய்க்க வேண்டும்.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சிறையில் இருந்த பவுல், தான் இறக்கப் போகிறார் என்பதை அறிந்து, தன் அன்பு சீடர் தீமோத்தேயுவுக்கு ஒரு கடிதம் எழுதினார்.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தீமோத்தேயு ஒரு தேவாலய ஊழியராக விசுவாசிகளுக்கு எவ்வாறு கற்பிக்க வேண்டும் என்று கடிதம் கூறுகிறது.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தீமோத்தேயுவும் விசுவாசிகளும் பவுலின் கடிதத்தைப் படித்து, துன்புறுத்தலில் கூட இறுதிவரை விசுவாசத்தை இழக்கக் கூடாது என்று முடிவு செய்தனர்.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எனவே பவுலின் விசுவாசம் அவருடைய சீடரான தீமோத்தேயுவுக்கும், மீண்டும் தேவாலயங்களுக்கும் அனுப்பப்பட்டது.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நமக்கு நற்செய்தியை அறிவித்த நற்செய்தியாளர்களுக்கும், கடவுளுடைய வார்த்தையைக் கற்பித்த போதகர்களுக்கும் நன்றி, எங்கள் நம்பிக்கை மற்றும் எங்கள் தேவாலயம் வளர்ந்துள்ளது.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இப்போது நாம் நம் நம்பிக்கையை வழங்க வேண்டும் மற்றும் நாம் கற்றுக்கொண்ட கடவுளின் வார்த்தையை அவர்களுக்கு கற்பிக்க வேண்டும்.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உயிர்த்தெழுந்தார், அவர் நித்தியமாக உயிருடன் இருக்கிறார், தேவாலயங்கள் மற்றும் அவரை நம்பும் விசுவாசிகளுடன்.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பவுல் இறக்கும் நாள் நெருங்கிவிட்டதால் யாருக்கு கடிதம் எழுதினார்?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மார்க்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திமோதி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சிலாஸ்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திமோதி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முதலில் உங்கள் பாட்டி லோயிஸ் மற்றும் உங்கள் தாய் யூனிஸ் ஆகியோரிடம் வாழ்ந்த உங்கள் நேர்மையான விசுவாசம் எனக்கு நினைவூட்டப்பட்டது, நான் உறுதியாக நம்புகிறேன், இப்போது உங்களிடமும் வாழ்கிறேன்.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தீமோத்தி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100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ஜான் ஒரு அற்புதமான காட்சியைக் கண்டார்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இவற்றைச் சாட்சியாகச் சொல்பவர், "ஆம், விரைவில் வருகிறேன்" என்கிறார். ஆமென். ஆண்டவர் இயேசுவே வாருங்கள்.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வெளிப்பாடு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மகிமையான தோற்றத்துடன் அழகாக ஜொலிப்பவர் இயேசு.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தேவாலயத்தின் துன்புறுத்தல் நாளுக்கு நாள் மோசமாகி வந்தது. அவருடைய சீடர்கள் அனைவரும் விசுவாசத்தைக் காத்துக்கொண்டிருக்கும்போது தியாகிகளானார்கள், மேலும் ஜான் மட்டும் பாட்மோஸில் அடைக்கப்பட்டார்.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 அவர் எக்காளம் போன்ற உரத்த குரலைக் கேட்டார்: "நீங்கள் பார்ப்பதை ஒரு சுருளில் எழுதி ஏழு தேவாலயங்களுக்கு அனுப்புங்கள்."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யோவானும் இயேசுவைப் பார்த்தார். உலகின் அனைத்து அதிகாரங்களையும் கொண்ட ஒரு அரசனின் உருவமாக இயேசு இருந்தார்.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யோவான் புதிய வானத்தையும் வரப்போகும் புதிய தேசத்தையும் பார்த்தான். தீமை எதுவும் இருக்காது, துக்கம் இருக்காது, கடவுளுடன் எப்போதும் மகிழ்ச்சி இருக்கும்.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யோவான் இந்தத் தரிசனங்களையெல்லாம் எழுதி சபைகளுக்கு எழுதினார். "உங்கள் விசுவாசத்தைக் காத்துக்கொள்ளுங்கள், ஏனென்றால் கர்த்தர் மீண்டும் வருவார்!" இதுவே பைபிளின் கடைசி புத்தகமான வெளிப்படுத்துதல்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பாடம்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மீண்டும் இந்த பூமிக்கு வருவார்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 நீதிபதியாக.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அப்போது நம்பாதவர்கள்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இயேசுவில் என்றென்றும் துன்பப்படுகிறார்,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விசுவாசிப்பவர்கள் மகிழ்வார்கள்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மகிழ்ச்சியுடன் நித்திய வாழ்க்கை.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மீண்டும் வருவார் என்று காத்திருக்கிறீர்களா?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அந்த நம்பிக்கையை நாம் இழக்காமல், இந்த பூமியின் மீதுள்ள நம்பிக்கையை இறுதிவரை வைத்திருக்க வேண்டும்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3200"/>
              <a:t>இயேசு யார்?</a:t>
            </a:r>
            <a:r xmlns:a="http://schemas.openxmlformats.org/drawingml/2006/main">
              <a:rPr lang="t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மீண்டும் இந்த பூமிக்கு ராஜாவாக வருவார், எல்லாவற்றையும் நியாயந்தீர்ப்பார், எல்லாவற்றையும் என்றென்றும் ஆள்வார்.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வினாடி வினா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சீடர் ஜான் அடைத்து வைக்கப்பட்டிருந்த தீவின் பெயர் என்ன?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மால்டா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ஹவாய்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கிட்டிம்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பாட்மோஸ்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a" altLang="ko-KR" sz="2800">
                <a:solidFill>
                  <a:srgbClr val="ff0000"/>
                </a:solidFill>
              </a:rPr>
              <a:t>பாட்மோஸ்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000"/>
              <a:t>இன்றைய வார்த்தை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இவற்றைச் சாட்சியாகச் சொல்பவர், "ஆம், விரைவில் வருகிறேன்" என்கிறார். ஆமென். ஆண்டவர் இயேசுவே வாருங்கள்.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வெளிப்பாடு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t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இயேசுவின் உருமாற்றத்தைக் காணாதவர் யார்?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பீட்டர்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ஜேம்ஸ்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ஜான்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தாமஸ்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தாமஸ்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அங்கே அவர்களுக்கு முன்பாக அவர் உருமாறினார். அவருடைய முகம் சூரியனைப் போல பிரகாசித்தது, அவருடைய ஆடைகள் ஒளியைப் போல வெண்மையாக மாறியது.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75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கிறிஸ்தவ சமயத்தை தோற்றுவித்தவர்</a:t>
            </a:r>
            <a:r xmlns:a="http://schemas.openxmlformats.org/drawingml/2006/main">
              <a:rPr lang="ta" altLang="en-US" sz="4400"/>
              <a:t> </a:t>
            </a:r>
            <a:r xmlns:a="http://schemas.openxmlformats.org/drawingml/2006/main">
              <a:rPr lang="ta" altLang="ko-KR" sz="4400"/>
              <a:t>குழந்தைகளை நேசிக்கிறார்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இதைக் கண்ட இயேசு கோபமடைந்தார். அவர் அவர்களிடம், "சிறு பிள்ளைகளை என்னிடம் வர விடுங்கள், அவர்களைத் தடுக்காதீர்கள், ஏனென்றால் கடவுளுடைய ராஜ்யம் இப்படிப்பட்டவர்களுடையது.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பெற்றோர் தனது குழந்தையை இயேசுவிடம் கொண்டு வந்து இயேசுவிடம் ஆசீர்வதித்தார்.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அப்போது, இயேசுவின் சீடர்கள் அவரைக் கண்டித்தனர். "உங்கள் குழந்தையை இயேசுவிடம் கொண்டு வர உங்களுக்கு எவ்வளவு தைரியம்?"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அதைக் கண்ட இயேசு கோபத்துடன் கூறினார்.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“குழந்தைகள் என்னிடம் வருவதைத் தடுக்காதீர்கள். கடவுளின் ராஜ்யம் இந்த குழந்தைகளைப் போன்றவர்களுக்கு சொந்தமானது.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மகன் தொலைதூர நாட்டில் உள்ள சொத்துக்கள் அனைத்தையும் வீணடித்து பரிதாபமாக இருந்தான்.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“ஒரு சிறு பிள்ளையைப் போல தேவனுடைய ராஜ்யத்தைப் பெறாத எவனும் அதில் பிரவேசிக்க மாட்டான்.” பிள்ளைகளைத் தன் கைகளில் எடுத்துக்கொண்டு, அவர்கள்மேல் கைகளை வைத்து அவர்களை ஆசீர்வதித்தார்.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கடவுளுடைய ராஜ்யம் இந்த குழந்தைகளைப் போன்றவர்களுக்கு சொந்தமானது என்று இயேசு கூறினார்.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நாமும் கடவுளை நேசித்து, தூய்மையான, நேர்மையான, இயேசுவுக்குக் கீழ்ப்படிகிற குழந்தைகளாக மாறுவோம்.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மற்றும் ஒரு குழந்தையின் உண்மையான இதயம்.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altLang="en-US" lang="t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இருக்கிறது..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குழந்தைகளை நேசிப்பவர், மதிப்பவர், ஆசீர்வதிப்பவர் இயேசு.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குழந்தைகள் இயேசுவிடம் செல்ல முயன்றபோது சீடர்கள் என்ன செய்தார்கள்?</a:t>
            </a:r>
            <a:r xmlns:a="http://schemas.openxmlformats.org/drawingml/2006/main">
              <a:rPr altLang="en-US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அவர்களை மகிழ்ச்சியுடன் வரவேற்றனர்.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இயேசுவிடம் செல்ல வேண்டாம் என்று அவர்களைக் கடிந்து கொண்டார்கள்.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அவர்கள் குழந்தைகளை இயேசுவுக்கு அறிமுகப்படுத்தினார்கள்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அவர்களுக்கு உணவு கொடுத்து வீட்டிற்கு அனுப்பி வைத்தனர்.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இயேசுவிடம் செல்ல வேண்டாம் என்று அவர்களைக் கடிந்து கொண்டார்கள்.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இதைக் கண்ட இயேசு கோபமடைந்தார். அவர் அவர்களிடம், "சிறு பிள்ளைகளை என்னிடம் வர விடுங்கள், அவர்களைத் தடுக்காதீர்கள், ஏனென்றால் கடவுளுடைய ராஜ்யம் இப்படிப்பட்டவர்களுடையது.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76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பர்திமேயஸ் என்ற குருடனை இயேசு குணப்படுத்தினார்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“போ, உன் விசுவாசம் உன்னைக் குணமாக்கியது” என்றார் இயேசு. உடனே அவன் பார்வை பெற்று, இயேசுவைப் பின்தொடர்ந்து பாதையில் சென்றான்.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குருடனாகிய எரிகோவுக்கு வந்தபோது, பர்திமேயு சாலையோரம் உட்கார்ந்து பிச்சை எடுத்துக்கொண்டிருந்தார்.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 நாசரேத்து இயேசு என்று கேள்விப்பட்டதும், "இயேசு, தாவீதின் குமாரனே, எனக்கு இரங்கும்" என்று கத்த ஆரம்பித்தார்.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பர்திமேயுவை அழைத்தார். "நான் உங்களுக்கு என்ன செய்ய வேண்டும் என்று விரும்புகிறீர்கள்?" என்று இயேசு அவரிடம் கேட்டார். குருடன், "ரபி, நான் பார்க்க வேண்டும்" என்றான்.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தந்தையின் வீட்டில் வேலையாட்களை விட தான் மிகவும் பரிதாபத்திற்கு ஆளானதை மகன் உணர்ந்தான்.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எனவே அவர் திரும்பி வந்து தந்தையிடம் தன்னை ஒரு வேலைக்காரனாக ஏற்றுக்கொள்ளும்படி வேண்டினார்.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“போ, உன் விசுவாசம் உன்னைக் குணமாக்கியது” என்றார் இயேசு. உடனே அவருக்குப் பார்வை கிடைத்தது.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"நன்றி, இயேசு!" பர்திமேயு இயேசுவைப் பின்தொடர்ந்தார், அவர் பார்வை பெற அனுமதித்தார்.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பர்திமேயுவிடம், "உன் விசுவாசம் உன்னைக் குணப்படுத்தியது" என்றார்.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நம்பிக்கைதான் நம்மைக் காப்பாற்றுகிறது.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தீவிரமான ஜெபத்தில் விசுவாசம் வெளிப்படுகிறது.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இயேசுவிடம் ஜெபிக்கும்போது,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இந்த நம்பிக்கை நமக்கு இருக்க வேண்டும்.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நம்முடைய மனப்பூர்வமான ஜெபங்களைக் கேட்டு அதற்குப் பதிலளிப்பவர் இயேசுவே.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பர்திமேயு இயேசுவிடம் என்ன கேட்டார்?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எனக்கு நிறைய பணம் கொடுங்கள்.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நான் உங்கள் சீடனாக இருக்க விரும்புகிறேன்.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என்னை தண்ணீரில் நடக்க விடுங்கள்.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நான் மீண்டும் பார்க்க வேண்டும்.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நான் மீண்டும் பார்க்க வேண்டும்.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“போ, உன் விசுவாசம் உன்னைக் குணமாக்கியது” என்றார் இயேசு. உடனே அவன் பார்வை பெற்று, இயேசுவைப் பின்தொடர்ந்து பாதையில் சென்றான்.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குறி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77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சக்கேயுஸ் ஒரு மரத்தில் ஏறினார்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ஏனென்றால், இழந்ததைத் தேடவும் காப்பாற்றவும் மனுஷகுமாரன் வந்தார்."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சக்கேயு என்ற ஒரு பணக்காரன் இருந்தான். அவர் ஒரு தலைமை வரி வசூலிப்பவர், எனவே மக்கள் அவரை வெறுத்தனர்.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நாள் இயேசு சக்கேயு வாழ்ந்த கிராமத்திற்கு வந்தார். இயேசுவைக் காண ஏராளமானோர் திரண்டிருந்தனர்.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தூரத்தில் மகன் வருவதைக் கண்ட அவனது தந்தை, அவனருகில் ஓடி வந்து அவனைக் கட்டிப்பிடித்து மகிழ்ச்சியுடன் ஏற்றுக்கொண்டார்.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சக்கேயு இயேசுவைக் காண மரத்தின் மேல் ஏறினான். இயேசு அவனைப் பார்த்துக் கூறினார். “சக்கேயு, உடனே கீழே வா. நான் இன்று உங்கள் வீட்டில் தங்க வேண்டும்” என்றார்.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"எனது உடைமைகளில் பாதியை ஏழைகளுக்குக் கொடுப்பேன்" என்று சக்கேயு இயேசுவிடம் முடிவு செய்தார்.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இயேசு, "இன்று இந்த வீட்டிற்கு இரட்சிப்பு வந்துவிட்டது, இழந்ததைத் தேடவும் காப்பாற்றவும் வந்தேன்" என்றார்.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சக்கேயு இயேசுவைச் சந்தித்தபோது, தனக்கு மிகவும் பிடித்த சொத்தை ஏழைகளுக்குக் கொடுப்பதாக ஒப்புக்கொண்டார்.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உங்களுக்கு மிக முக்கியமான விஷயம் என்ன?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இயேசுவை சந்தித்த பிறகு நீங்கள் எதை விட்டுவிட்டீர்கள்?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நமக்கு மிகவும் மதிப்புமிக்க விஷயம் இயேசு என்பதை நினைவில் கொள்ள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rgbClr val="ff0000"/>
                </a:solidFill>
              </a:rPr>
              <a:t>இயேசு யார்?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பேதமின்றி அனைவரையும் காப்பாற்ற இந்த மண்ணுக்கு வந்த இரட்சகர் இயேசு.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</a:t>
            </a:r>
            <a:r xmlns:a="http://schemas.openxmlformats.org/drawingml/2006/main">
              <a:rPr altLang="en-US" lang="t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மக்கள் ஏன் சக்கேயுவை வெறுத்தார்கள்?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ஏனெனில்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இருந்தது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தலைவர்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வரி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ஆட்சியர்.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 அவர் இயேசுவை நன்றாக நம்பினார்.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 அவர் நிறைய ஜெபித்தார்.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 அவர் அழகாக இருந்தார்.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ஏனெனில் அவர் ஒரு தலைமை வரி வசூலிப்பவராக இருந்தார்.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ஏனென்றால், இழந்ததைத் தேடவும் காப்பாற்றவும் மனுஷகுமாரன் வந்தார்."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லூக்கா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a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78 கடவுளின் வார்த்தை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400"/>
              <a:t>பாறையில் கட்டப்பட்ட வீடு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"ஆகையால், என்னுடைய இந்த வார்த்தைகளைக் கேட்டு, அவைகளை நடைமுறைப்படுத்துகிற எவனும் பாறையின்மேல் தன் வீட்டைக் கட்டிய ஞானிக்கு ஒப்பாயிருக்கிறான்.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வீட்டைக் கட்டிக்கொண்டிருந்த இரண்டு மனிதர்களின் கதையை இயேசு சொன்னார்.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இயேசு, "கடவுளே, உமது தந்தை உனக்காக எப்போதும் காத்திருக்கிறார்" என்றார்.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அவர்களில் ஒருவர் தனது வீட்டை மணலில் கட்ட முடிவு செய்தார், மற்றொருவர் பாறையில்.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இருவரும் கடுமையாக உழைத்து வீடு கட்டினார்கள். இரண்டு வீடுகளும் பெரிய வித்தியாசம் இல்லாமல் வெளியில் பலமாகத் தெரிந்தன.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கனமழையால் வெள்ளப்பெருக்கு ஏற்பட்டதில், மணலில் கட்டப்பட்ட வீடு அடித்துச் செல்லப்பட்டது. ஆனால் பாறையில் கட்டப்பட்ட வீடு உறுதியாக நின்றது.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“என் வார்த்தைகளைக் கேட்டு, அவற்றைச் செயல்படுத்துகிற எவனும் பாறையின் மேல் தன் வீட்டைக் கட்டிய ஞானியைப் போன்றவன்” என்று இயேசு சொன்னார்.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“என் வார்த்தைகளைக் கேட்டு, அவற்றைச் செயல்படுத்துகிற எவனும் பாறையின் மேல் தன் வீட்டைக் கட்டிய ஞானியைப் போன்றவன்” என்று இயேசு சொன்னார்.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கடவுளின் ஒவ்வொரு வார்த்தையையும் நடைமுறைப்படுத்துகிறீர்களா?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கடவுளுடைய வார்த்தைக்குக் கீழ்ப்படிகிற ஞானிகளாக இருப்போம்.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altLang="en-US" lang="t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இருக்கிறது..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வார்த்தைக்குக் கீழ்ப்படிகிறவர்களை மகிழ்விப்பவர் இயேசுவே.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மணலில் கட்டப்பட்ட வீடு எப்போது இடிந்தது?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வீடு கட்டப்பட்டவுடன்,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சூரியன் பிரகாசித்த போது,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பலர் வீட்டிற்குள் வந்தபோது,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நிறைய மழை பெய்து வெள்ளம் பெருக்கெடுத்த போது,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நிறைய மழை பெய்து வெள்ளம் பெருக்கெடுத்த போது,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"ஆகையால், என்னுடைய இந்த வார்த்தைகளைக் கேட்டு, அவைகளை நடைமுறைப்படுத்துகிற எவனும் பாறையின்மேல் தன் வீட்டைக் கட்டிய ஞானிக்கு ஒப்பாயிருக்கிறான்.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79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ஐந்து ஞான கன்னிகள்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"ஆகையால் விழித்திருங்கள், ஏனென்றால் உங்களுக்கு நாள் அல்லது மணிநேரம் தெரியாது."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நம் வாழ்வில் நிறைய பாவம் செய்கிறோம்.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ஆகவே, கடவுளுக்கு எதிராகப் பாவம் செய்ததற்காக நாம் குற்ற உணர்வு கொள்கிறோம்.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கடவுள் எப்போதும் நம் பாவங்களை மன்னித்தார்.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ஏனென்றால், நம்முடைய எல்லா பாவங்களையும் இயேசு ஏற்கனவே ஏற்றுக்கொண்டார்.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நீங்கள் இதை நம்பி, நன்றியுடனும் மகிழ்ச்சியுடனும் கடவுளிடம் செல்ல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பத்து கன்னிப்பெண்கள் திருமண விருந்துக்குத் தயாராகிக்கொண்டிருந்தனர். ஐந்து புத்திசாலிகள் போதுமான எண்ணெய் கொண்டு விளக்குகள் தயார், ஆனால் மற்ற ஐந்து இல்லை.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இரவில், மணமகன் தாமதமானபோது, பத்து கன்னிகள் தூங்கினர்.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"மாப்பிள்ளை இங்கே இருக்கிறார்!" கன்னிகள் அவசரமாக எழுந்தார்கள். போதுமான எண்ணெய் தயாரிக்காத ஐந்து கன்னிப் பெண்களின் விளக்குகள் அணைந்துவிட்டன.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"எங்களுக்குக் கொஞ்சம் எண்ணெய் கொடுங்கள்." "எங்கள் எண்ணெயை உங்களுக்குக் கொடுத்தால், எங்களுக்கும் எண்ணெய் தீர்ந்துவிடும். கொஞ்சம் எண்ணெய் கொண்டு வா."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ஐந்து முட்டாள் பெண்கள் எண்ணெய் வாங்கச் சென்றபோது, விருந்தின் கதவு மூடப்பட்டது. இறுதியில், ஐந்து முட்டாள் பெண்கள் விருந்தில் கலந்து கொள்ள அனுமதிக்கப்படவில்லை.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திரும்பி வரும் நாளுக்காக எப்படிக் காத்திருக்க வேண்டும் என்று சொல்லும் கதை இது.</a:t>
            </a:r>
            <a:r xmlns:a="http://schemas.openxmlformats.org/drawingml/2006/main">
              <a:rPr altLang="en-US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எவருமறியார்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 மீண்டும் எப்போது வருவார்.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 ஐந்து ஞானக் கன்னிகளைப் போல நாமும் எப்பொழுதும் விழித்தெழுந்து, ஆயத்த இருதயத்தோடு இயேசுவுக்காகக் காத்திருக்க வேண்டும்.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யாரும் அறியாதபோது மீண்டும் இந்த தேசத்திற்கு வருவேன் என்று இயேசு வாக்குறுதி அளித்தார்.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முட்டாள் ஐந்து கன்னிப்பெண்கள் என்ன தயார் செய்யவில்லை?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எண்ணெய்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தண்ணீர்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ஆடைகள்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பரிசு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எண்ணெய்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"ஆகையால் விழித்திருங்கள், ஏனென்றால் உங்களுக்கு நாள் அல்லது மணிநேரம் தெரியாது."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எண் 80 கடவுளின் வார்த்தை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a" altLang="ko-KR" sz="4400"/>
              <a:t>திறமைகளின் உவமை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கிறிஸ்தவ சமயத்தை தோற்றுவித்தவர்</a:t>
            </a:r>
            <a:r xmlns:a="http://schemas.openxmlformats.org/drawingml/2006/main">
              <a:rPr altLang="en-US" lang="t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இருக்கிறது..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எப்பொழுதும் நம்மை நேசித்து காத்திருப்பவர் இயேசு.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"அவருடைய எஜமானர் பதிலளித்தார், "நல்லது, நல்ல மற்றும் உண்மையுள்ள வேலைக்காரன்! நீங்கள் ஒரு சில விஷயங்களில் உண்மையாக இருந்தீர்கள்; நான் உங்களை பல விஷயங்களில் பொறுப்பேற்கிறேன். வந்து உங்கள் எஜமானரின் மகிழ்ச்சியைப் பகிர்ந்து கொள்ளுங்கள்!"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ஒரு நபர் வெளிநாடு செல்லும் வழியில் தனது வேலையாட்களிடம் பணத்தை ஒப்படைத்தார். அவர் முதல் வேலைக்காரனுக்கு ஐந்து தாலந்துகளையும், இரண்டாவது ஊழியருக்கு இரண்டு தாலந்துகளையும், மூன்றாவது ஒருவனுக்கு ஒரு தாலந்தையும் கொடுத்தார்.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தாலந்தும் இரண்டு தாலந்தும் பெற்ற வேலைக்காரன் ஒரேயடியாகச் சென்று தங்கள் பணத்தை வேலைக்குச் சேர்த்து இரட்டிப்புச் சம்பாதித்தார். இருப்பினும், 1 தாலந்து பெற்ற ஒருவன் வெளியே சென்று நிலத்தில் குழி தோண்டி தன் எஜமானின் பணத்தை மறைத்தான்.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எஜமான் திரும்பி வந்து அவர்களுடன் கணக்குக் கேட்டபோது, முதல் வேலைக்காரன் ஐந்து தாலந்தும், இரண்டாவது தாலந்து மேலும் இரண்டும் பெற்றார்.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ஆனால், ஒரு தாலந்து பெற்ற வேலைக்காரன் எதையும் பெறவில்லை. “மாஸ்டர், நீங்கள் எனக்கு ஒரே ஒரு திறமையைக் கொடுத்தீர்கள். அப்புறம் எப்படி அதிக பணம் சம்பாதிக்க முடியும்?''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அவருடைய எஜமானர் கோபமடைந்தார். "நீங்கள் எனது பணத்தை வங்கியாளர்களிடம் டெபாசிட் செய்திருக்க வேண்டும், நான் அதை வட்டியுடன் திரும்பப் பெற்றிருப்பேன். பயனற்ற வேலைக்காரனே, என் வீட்டை விட்டு வெளியேறு!"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பாடம்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தாலந்துகளின் உவமையின் மூலம் சோம்பேறிகளாக இருக்க வேண்டாம் என்று இயேசு எச்சரிக்கிறார்.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எவ்வளவு பெற்றோம் என்பதை விட முக்கியமான ஒன்று இருக்கிறது.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மிக முக்கியமான விஷயம் என்னவென்றால், உங்களிடம் உள்ளதை உண்மையாகப் பயன்படுத்துவதன் மூலம் கடவுளின் மகிமைக்காக ஒரு வாழ்க்கையை வாழ்வது.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நாம் அனைவரும் அத்தகைய வாழ்க்கையை வாழ வேண்டும்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இயேசுவால் போற்றப்பட வேண்டும்.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3200"/>
              <a:t>இயேசு யார்?</a:t>
            </a:r>
            <a:r xmlns:a="http://schemas.openxmlformats.org/drawingml/2006/main">
              <a:rPr altLang="en-US" lang="t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rgbClr val="0070c0"/>
                </a:solidFill>
              </a:rPr>
              <a:t>இயேசு தான்..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இயேசுவே நம் எஜமானர், அவர் நம் வாழ்க்கையை மதிப்பீடு செய்து அதற்கேற்ப நமக்கு வெகுமதி அளிக்கிறார்.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>
                <a:solidFill>
                  <a:srgbClr val="ff0000"/>
                </a:solidFill>
              </a:rPr>
              <a:t>இன்றைய வினாடி வினா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வெகுதூரம் பயணிக்கும் போது எஜமானர் ஊழியர்களிடம் என்ன ஒப்படைத்தார்?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வீடு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புலம்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கடை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திறமை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a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a" sz="2800">
                <a:solidFill>
                  <a:srgbClr val="ff0000"/>
                </a:solidFill>
              </a:rPr>
              <a:t>திறமை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a" sz="4000"/>
              <a:t>இன்றைய வார்த்தை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a" sz="3600"/>
              <a:t>"அவருடைய எஜமானர் பதிலளித்தார், "நல்லது, நல்ல மற்றும் உண்மையுள்ள வேலைக்காரன்! நீங்கள் ஒரு சில விஷயங்களில் உண்மையாக இருந்தீர்கள்; நான் உங்களை பல விஷயங்களில் பொறுப்பேற்கிறேன். வந்து உங்கள் எஜமானரின் மகிழ்ச்சியைப் பகிர்ந்து கொள்ளுங்கள்!"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மத்தேயு</a:t>
            </a:r>
            <a:r xmlns:a="http://schemas.openxmlformats.org/drawingml/2006/main">
              <a:rPr altLang="en-US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